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Raleway" pitchFamily="34" charset="0"/>
      <p:bold r:id="rId16"/>
    </p:embeddedFont>
    <p:embeddedFont>
      <p:font typeface="Raleway" pitchFamily="34" charset="-122"/>
      <p:bold r:id="rId17"/>
    </p:embeddedFont>
    <p:embeddedFont>
      <p:font typeface="Raleway" pitchFamily="34" charset="-120"/>
      <p:bold r:id="rId18"/>
    </p:embeddedFont>
    <p:embeddedFont>
      <p:font typeface="Roboto" panose="02000000000000000000" pitchFamily="34" charset="0"/>
      <p:regular r:id="rId19"/>
    </p:embeddedFont>
    <p:embeddedFont>
      <p:font typeface="Roboto" panose="02000000000000000000" pitchFamily="34" charset="-122"/>
      <p:regular r:id="rId20"/>
    </p:embeddedFont>
    <p:embeddedFont>
      <p:font typeface="Roboto" panose="020000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9329"/>
            <a:ext cx="7556421" cy="391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Eventify: Streamlining College Event Management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55236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 is a user-friendly, centralized platform designed to simplify event management at colleges and universities.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5022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1740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2348" y="6682859"/>
            <a:ext cx="118467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96405" y="6533515"/>
            <a:ext cx="5607050" cy="814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Anchal Tyagi</a:t>
            </a:r>
            <a:r>
              <a:rPr lang="en-IN" alt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, Aakriti Sharma,</a:t>
            </a:r>
            <a:endParaRPr lang="en-IN" altLang="en-US" sz="2200" b="1" dirty="0">
              <a:solidFill>
                <a:srgbClr val="3C3939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IN" alt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 Akshat Gautam, Anuj Singh</a:t>
            </a:r>
            <a:endParaRPr lang="en-US" sz="2200" b="1" dirty="0">
              <a:solidFill>
                <a:srgbClr val="3C3939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s 7"/>
          <p:cNvSpPr/>
          <p:nvPr/>
        </p:nvSpPr>
        <p:spPr>
          <a:xfrm>
            <a:off x="-635" y="7795260"/>
            <a:ext cx="14631035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355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4249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 aims to revolutionize campus event organization by providing a comprehensive platform for managing events from start to finish.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785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2474" y="3163610"/>
            <a:ext cx="1456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0785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Centralized Hub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569018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single platform for creating, promoting, and managing all campus events.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0785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38316" y="3163610"/>
            <a:ext cx="17728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078599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3923348"/>
            <a:ext cx="29277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communication, event planning, and collaboration tools for students, faculty, and organizers.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19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4496" y="6304836"/>
            <a:ext cx="18168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2198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6710243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Automated tasks, streamlined workflows, and integrated communication channels for smoother event execution.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-635" y="7795260"/>
            <a:ext cx="14631035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750736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Goals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005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Eventify's primary goals are to increase event visibility, boost participation, and foster a more engaging campus community.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4923"/>
            <a:ext cx="323588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Event Visibility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76067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Centralized platform promotes awareness of all campus events.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5945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Improved discoverability of events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48143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Enhanced event promotion capabilities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1949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Boosted Participation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77606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Streamlined registration, communication, and attendance tracking encourage greater participation.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43175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Simplified event registration process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6236851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Personalized event recommendations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194923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Engaging Campus Community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413039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Enhanced communication tools and collaborative features promote a vibrant and connected campus community.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78608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communication channels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6228278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 feedback and discussion forums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-635" y="7795260"/>
            <a:ext cx="14631035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645" y="975122"/>
            <a:ext cx="7895511" cy="1114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Alignment with UN Sustainable Development Goals (SDGs)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0645" y="2357557"/>
            <a:ext cx="7895511" cy="570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 aligns with several UN Sustainable Development Goals, particularly those related to education, social inclusion, and community engagement.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0645" y="3128724"/>
            <a:ext cx="7895511" cy="4125754"/>
          </a:xfrm>
          <a:prstGeom prst="roundRect">
            <a:avLst>
              <a:gd name="adj" fmla="val 18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8265" y="3136344"/>
            <a:ext cx="7879437" cy="137017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6297573" y="3250883"/>
            <a:ext cx="2265640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SDG 4</a:t>
            </a:r>
            <a:endParaRPr lang="en-US" sz="1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27544" y="3250883"/>
            <a:ext cx="2261830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Quality Education</a:t>
            </a:r>
            <a:endParaRPr 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553706" y="3250883"/>
            <a:ext cx="2265640" cy="11410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Provides a platform for promoting workshops, seminars, and other educational events.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8265" y="4506516"/>
            <a:ext cx="7879437" cy="137017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6297573" y="4621054"/>
            <a:ext cx="2265640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SDG 11</a:t>
            </a:r>
            <a:endParaRPr lang="en-US" sz="1400" b="1" dirty="0"/>
          </a:p>
        </p:txBody>
      </p:sp>
      <p:sp>
        <p:nvSpPr>
          <p:cNvPr id="12" name="Text 9"/>
          <p:cNvSpPr/>
          <p:nvPr/>
        </p:nvSpPr>
        <p:spPr>
          <a:xfrm>
            <a:off x="8927544" y="4621054"/>
            <a:ext cx="2261830" cy="570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Sustainable Cities and Communities</a:t>
            </a:r>
            <a:endParaRPr 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553706" y="4621054"/>
            <a:ext cx="2265640" cy="11410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Enhances community engagement and fosters a more vibrant and inclusive campus environment.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18265" y="5876687"/>
            <a:ext cx="7879437" cy="137017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6297573" y="5991225"/>
            <a:ext cx="2265640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SDG 16</a:t>
            </a:r>
            <a:endParaRPr 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927544" y="5991225"/>
            <a:ext cx="2261830" cy="570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Peace, Justice and Strong Institutions</a:t>
            </a:r>
            <a:endParaRPr 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1553706" y="5991225"/>
            <a:ext cx="2265640" cy="11410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Promotes collaboration and communication among students, faculty, and organizers.</a:t>
            </a:r>
            <a:endParaRPr lang="en-US" sz="1400" dirty="0"/>
          </a:p>
        </p:txBody>
      </p:sp>
      <p:sp>
        <p:nvSpPr>
          <p:cNvPr id="18" name="Rectangles 17"/>
          <p:cNvSpPr/>
          <p:nvPr/>
        </p:nvSpPr>
        <p:spPr>
          <a:xfrm>
            <a:off x="-635" y="7795260"/>
            <a:ext cx="14631035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63" y="482679"/>
            <a:ext cx="5671661" cy="548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Methodology and Approach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363" y="1294448"/>
            <a:ext cx="7915275" cy="561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Eventify's development involves a user-centered approach, focusing on collaborative design and iterative testing.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66180" y="2053352"/>
            <a:ext cx="22860" cy="5694283"/>
          </a:xfrm>
          <a:prstGeom prst="roundRect">
            <a:avLst>
              <a:gd name="adj" fmla="val 322500"/>
            </a:avLst>
          </a:prstGeom>
          <a:solidFill>
            <a:srgbClr val="C7C7D0"/>
          </a:solidFill>
        </p:spPr>
      </p:sp>
      <p:sp>
        <p:nvSpPr>
          <p:cNvPr id="6" name="Shape 3"/>
          <p:cNvSpPr/>
          <p:nvPr/>
        </p:nvSpPr>
        <p:spPr>
          <a:xfrm>
            <a:off x="1052215" y="2436733"/>
            <a:ext cx="614363" cy="22860"/>
          </a:xfrm>
          <a:prstGeom prst="roundRect">
            <a:avLst>
              <a:gd name="adj" fmla="val 322500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680145" y="2250758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1234" y="2316599"/>
            <a:ext cx="112752" cy="263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842968" y="2228850"/>
            <a:ext cx="2785705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Research and Analysis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842968" y="2608302"/>
            <a:ext cx="6686669" cy="561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In-depth understanding of the needs and pain points of students, faculty, and event organizers.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052215" y="3904178"/>
            <a:ext cx="614363" cy="22860"/>
          </a:xfrm>
          <a:prstGeom prst="roundRect">
            <a:avLst>
              <a:gd name="adj" fmla="val 322500"/>
            </a:avLst>
          </a:prstGeom>
          <a:solidFill>
            <a:srgbClr val="C7C7D0"/>
          </a:solidFill>
        </p:spPr>
      </p:sp>
      <p:sp>
        <p:nvSpPr>
          <p:cNvPr id="12" name="Shape 9"/>
          <p:cNvSpPr/>
          <p:nvPr/>
        </p:nvSpPr>
        <p:spPr>
          <a:xfrm>
            <a:off x="680145" y="3718203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8970" y="3784044"/>
            <a:ext cx="137160" cy="263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842968" y="3696295"/>
            <a:ext cx="2578537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and Development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842968" y="4075748"/>
            <a:ext cx="6686669" cy="561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Iterative design process involving user feedback and testing, ensuring a user-friendly and intuitive platform.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052215" y="5371624"/>
            <a:ext cx="614363" cy="22860"/>
          </a:xfrm>
          <a:prstGeom prst="roundRect">
            <a:avLst>
              <a:gd name="adj" fmla="val 322500"/>
            </a:avLst>
          </a:prstGeom>
          <a:solidFill>
            <a:srgbClr val="C7C7D0"/>
          </a:solidFill>
        </p:spPr>
      </p:sp>
      <p:sp>
        <p:nvSpPr>
          <p:cNvPr id="17" name="Shape 14"/>
          <p:cNvSpPr/>
          <p:nvPr/>
        </p:nvSpPr>
        <p:spPr>
          <a:xfrm>
            <a:off x="680145" y="5185648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07303" y="5251490"/>
            <a:ext cx="140613" cy="263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842968" y="5163741"/>
            <a:ext cx="3613428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Pilot Implementation and Feedback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842968" y="5543193"/>
            <a:ext cx="6686669" cy="561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Pilot launch at a select college or university to gather feedback and refine the platform.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052215" y="6839069"/>
            <a:ext cx="614363" cy="22860"/>
          </a:xfrm>
          <a:prstGeom prst="roundRect">
            <a:avLst>
              <a:gd name="adj" fmla="val 322500"/>
            </a:avLst>
          </a:prstGeom>
          <a:solidFill>
            <a:srgbClr val="C7C7D0"/>
          </a:solidFill>
        </p:spPr>
      </p:sp>
      <p:sp>
        <p:nvSpPr>
          <p:cNvPr id="22" name="Shape 19"/>
          <p:cNvSpPr/>
          <p:nvPr/>
        </p:nvSpPr>
        <p:spPr>
          <a:xfrm>
            <a:off x="680145" y="6653093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05636" y="6718935"/>
            <a:ext cx="143828" cy="263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842968" y="6631186"/>
            <a:ext cx="2194084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Full-Scale Launch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842968" y="7010638"/>
            <a:ext cx="6686669" cy="561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Deployment of the fully functional Eventify platform across multiple colleges and universities.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88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3109555"/>
            <a:ext cx="7608927" cy="6372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Expected Outcomes and Impact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661" y="4052530"/>
            <a:ext cx="13203079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 is expected to significantly impact the campus event landscape by increasing visibility, participation, and overall engagement.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1" y="4608076"/>
            <a:ext cx="4401026" cy="8155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7496" y="5729407"/>
            <a:ext cx="2909530" cy="318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Event Visibility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17496" y="6170295"/>
            <a:ext cx="3993356" cy="6524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Prominent display of events and improved discoverability for students.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87" y="4608076"/>
            <a:ext cx="4401026" cy="8155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8522" y="5729407"/>
            <a:ext cx="2548890" cy="318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Boosted Participation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318522" y="6170295"/>
            <a:ext cx="3993356" cy="6524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Higher attendance rates and active engagement in campus events.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713" y="4608076"/>
            <a:ext cx="4401026" cy="8155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548" y="5729407"/>
            <a:ext cx="3993356" cy="637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Community Engagement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719548" y="6488906"/>
            <a:ext cx="3993356" cy="9786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more connected and vibrant campus community, fostered through collaboration and communication.</a:t>
            </a:r>
            <a:endParaRPr lang="en-US" sz="1600" dirty="0"/>
          </a:p>
        </p:txBody>
      </p:sp>
      <p:sp>
        <p:nvSpPr>
          <p:cNvPr id="14" name="Rectangles 13"/>
          <p:cNvSpPr/>
          <p:nvPr/>
        </p:nvSpPr>
        <p:spPr>
          <a:xfrm>
            <a:off x="-635" y="7795260"/>
            <a:ext cx="14631035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617"/>
            <a:ext cx="635246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9855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Eventify's key deliverables include a comprehensive platform with a variety of features designed to simplify event management.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7951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5733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Calendar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063722"/>
            <a:ext cx="36080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Centralized calendar for displaying all campus events.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77951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8421" y="3573304"/>
            <a:ext cx="29235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Promotion Too</a:t>
            </a:r>
            <a:r>
              <a:rPr lang="en-IN" alt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</a:t>
            </a: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8421" y="4063722"/>
            <a:ext cx="3608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alt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website is helpful for promoting the events.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6996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0190" y="62637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Registration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280190" y="6754177"/>
            <a:ext cx="36080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Streamlined registration process for participants.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5469969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28421" y="6263759"/>
            <a:ext cx="33755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Communication Channels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228421" y="6754177"/>
            <a:ext cx="3608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communication tools for event organizers and participants.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-635" y="7795260"/>
            <a:ext cx="14631035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1135"/>
            <a:ext cx="17633315" cy="8543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0490" y="-635"/>
            <a:ext cx="14904720" cy="8230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3524</Words>
  <Application>WPS Presentation</Application>
  <PresentationFormat>On-screen Show (16:9)</PresentationFormat>
  <Paragraphs>146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Roboto Medium</vt:lpstr>
      <vt:lpstr>Segoe Print</vt:lpstr>
      <vt:lpstr>Roboto Medium</vt:lpstr>
      <vt:lpstr>Roboto Medium</vt:lpstr>
      <vt:lpstr>Roboto Bold</vt:lpstr>
      <vt:lpstr>Roboto Bold</vt:lpstr>
      <vt:lpstr>Roboto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Anchal Tyagi</cp:lastModifiedBy>
  <cp:revision>2</cp:revision>
  <dcterms:created xsi:type="dcterms:W3CDTF">2024-11-14T10:09:00Z</dcterms:created>
  <dcterms:modified xsi:type="dcterms:W3CDTF">2024-11-14T13:52:44Z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4DA44F11E70742F7A2A2CF6D65319D51_12</vt:lpwstr>
  </property>
  <property fmtid="{D5CDD505-2E9C-101B-9397-08002B2CF9AE}" pid="3" name="KSOProductBuildVer">
    <vt:lpwstr>1033-12.2.0.18607</vt:lpwstr>
  </property>
</Properties>
</file>